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5CE744-7468-4D20-B269-E9A7962D83C1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46C718-BE3E-44DC-B1C9-47B31CC0CA45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086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Sectional drawing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 descr="C:\Users\dr salem\Desktop\Untitled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1534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And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Homework</a:t>
            </a:r>
            <a:endParaRPr lang="ar-IQ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salem\Desktop\Untitled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382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 salem\Desktop\Untitled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83058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 salem\Desktop\Untitled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7924800" cy="530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r salem\Desktop\Untitled0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8153399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r salem\Desktop\Untitled0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8153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r salem\Desktop\Untitled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229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r salem\Desktop\Untitled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90600"/>
            <a:ext cx="822959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r salem\Desktop\Untitled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8382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5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Sectional drawing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Exercise 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 drawing</dc:title>
  <dc:creator>dr salem</dc:creator>
  <cp:lastModifiedBy>dr salem</cp:lastModifiedBy>
  <cp:revision>14</cp:revision>
  <dcterms:created xsi:type="dcterms:W3CDTF">2018-11-21T13:48:25Z</dcterms:created>
  <dcterms:modified xsi:type="dcterms:W3CDTF">2018-11-21T14:35:11Z</dcterms:modified>
</cp:coreProperties>
</file>