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56" d="100"/>
          <a:sy n="56" d="100"/>
        </p:scale>
        <p:origin x="-9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E744-7468-4D20-B269-E9A7962D83C1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C718-BE3E-44DC-B1C9-47B31CC0CA45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E744-7468-4D20-B269-E9A7962D83C1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C718-BE3E-44DC-B1C9-47B31CC0CA4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E744-7468-4D20-B269-E9A7962D83C1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C718-BE3E-44DC-B1C9-47B31CC0CA4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E744-7468-4D20-B269-E9A7962D83C1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C718-BE3E-44DC-B1C9-47B31CC0CA4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E744-7468-4D20-B269-E9A7962D83C1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C718-BE3E-44DC-B1C9-47B31CC0CA45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E744-7468-4D20-B269-E9A7962D83C1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C718-BE3E-44DC-B1C9-47B31CC0CA4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E744-7468-4D20-B269-E9A7962D83C1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C718-BE3E-44DC-B1C9-47B31CC0CA4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E744-7468-4D20-B269-E9A7962D83C1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C718-BE3E-44DC-B1C9-47B31CC0CA4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E744-7468-4D20-B269-E9A7962D83C1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C718-BE3E-44DC-B1C9-47B31CC0CA4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E744-7468-4D20-B269-E9A7962D83C1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C718-BE3E-44DC-B1C9-47B31CC0CA4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E744-7468-4D20-B269-E9A7962D83C1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246C718-BE3E-44DC-B1C9-47B31CC0CA45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5CE744-7468-4D20-B269-E9A7962D83C1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46C718-BE3E-44DC-B1C9-47B31CC0CA45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28600"/>
            <a:ext cx="7086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Sectional drawing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 descr="C:\Users\dr salem\Desktop\Untitled0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371600"/>
            <a:ext cx="81534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Exercise And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Homework</a:t>
            </a:r>
            <a:endParaRPr lang="ar-IQ" sz="44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r salem\Desktop\Untitled0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838200"/>
            <a:ext cx="83820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r salem\Desktop\Untitled0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914400"/>
            <a:ext cx="83058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r salem\Desktop\Untitled0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838200"/>
            <a:ext cx="7924800" cy="53006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r salem\Desktop\Untitled03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838200"/>
            <a:ext cx="8153399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r salem\Desktop\Untitled0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914400"/>
            <a:ext cx="81534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dr salem\Desktop\Untitled0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14400"/>
            <a:ext cx="82296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dr salem\Desktop\Untitled0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990600"/>
            <a:ext cx="8229599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dr salem\Desktop\Untitled0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914400"/>
            <a:ext cx="8382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</TotalTime>
  <Words>5</Words>
  <Application>Microsoft Office PowerPoint</Application>
  <PresentationFormat>On-screen Show (4:3)</PresentationFormat>
  <Paragraphs>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Sectional drawing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Exercise And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Sectional drawing</dc:title>
  <dc:creator>dr salem</dc:creator>
  <cp:lastModifiedBy>dr salem</cp:lastModifiedBy>
  <cp:revision>14</cp:revision>
  <dcterms:created xsi:type="dcterms:W3CDTF">2018-11-21T13:48:25Z</dcterms:created>
  <dcterms:modified xsi:type="dcterms:W3CDTF">2018-11-21T14:35:11Z</dcterms:modified>
</cp:coreProperties>
</file>